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717"/>
  </p:normalViewPr>
  <p:slideViewPr>
    <p:cSldViewPr snapToGrid="0" snapToObjects="1">
      <p:cViewPr>
        <p:scale>
          <a:sx n="100" d="100"/>
          <a:sy n="100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CF39E4-A19A-3845-BBF4-99989C52A45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BDB5E-3132-A541-AAAB-2F795EEB2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24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5F3CE-8E3B-4122-ACCE-8EAD9A92DF1F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E1AE1-3C9F-493B-A4E5-A6175C7BF7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9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7974" y="1006766"/>
            <a:ext cx="8168054" cy="517236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974" y="222560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6" indent="0" algn="ctr">
              <a:buNone/>
              <a:defRPr sz="1600"/>
            </a:lvl8pPr>
            <a:lvl9pPr marL="365768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7C67-A198-344B-9B69-3C1557F5F14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2EC-C56F-EC45-A02D-89E554878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5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11112" y="1201278"/>
            <a:ext cx="4512252" cy="198441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112" y="3185693"/>
            <a:ext cx="4512252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7C67-A198-344B-9B69-3C1557F5F14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2EC-C56F-EC45-A02D-89E554878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8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7C67-A198-344B-9B69-3C1557F5F14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2EC-C56F-EC45-A02D-89E554878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1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7C67-A198-344B-9B69-3C1557F5F14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2EC-C56F-EC45-A02D-89E554878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6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9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6" indent="0">
              <a:buNone/>
              <a:defRPr sz="1600" b="1"/>
            </a:lvl8pPr>
            <a:lvl9pPr marL="36576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7C67-A198-344B-9B69-3C1557F5F14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2EC-C56F-EC45-A02D-89E554878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0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7C67-A198-344B-9B69-3C1557F5F14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F2EC-C56F-EC45-A02D-89E554878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9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68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7C67-A198-344B-9B69-3C1557F5F144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F2EC-C56F-EC45-A02D-89E554878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6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5" indent="-228605" algn="l" defTabSz="91442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16" indent="-228605" algn="l" defTabSz="91442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27" indent="-228605" algn="l" defTabSz="91442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39" indent="-228605" algn="l" defTabSz="91442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49" indent="-228605" algn="l" defTabSz="91442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60" indent="-228605" algn="l" defTabSz="91442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1" indent="-228605" algn="l" defTabSz="91442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2" indent="-228605" algn="l" defTabSz="91442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5" algn="l" defTabSz="91442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34323" y="335652"/>
            <a:ext cx="6107837" cy="101342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CITY OF OLATHE</a:t>
            </a:r>
            <a:br>
              <a:rPr lang="en-US" dirty="0"/>
            </a:br>
            <a:r>
              <a:rPr lang="en-US" dirty="0"/>
              <a:t>Proposed 2022 Audit Plan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A177E-2BD4-4359-A31E-8AED26FAEBA5}"/>
              </a:ext>
            </a:extLst>
          </p:cNvPr>
          <p:cNvSpPr txBox="1"/>
          <p:nvPr/>
        </p:nvSpPr>
        <p:spPr>
          <a:xfrm>
            <a:off x="133165" y="4868576"/>
            <a:ext cx="3104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Mary Ann Vassar, CPA, CRMA</a:t>
            </a:r>
          </a:p>
          <a:p>
            <a:r>
              <a:rPr lang="en-US" sz="1600" dirty="0">
                <a:solidFill>
                  <a:schemeClr val="bg1"/>
                </a:solidFill>
              </a:rPr>
              <a:t>City Auditor</a:t>
            </a:r>
          </a:p>
          <a:p>
            <a:r>
              <a:rPr lang="en-US" sz="1600" dirty="0">
                <a:solidFill>
                  <a:schemeClr val="bg1"/>
                </a:solidFill>
              </a:rPr>
              <a:t>May 3, 2022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D249A130-A739-49D6-8578-D75214024A58}"/>
              </a:ext>
            </a:extLst>
          </p:cNvPr>
          <p:cNvSpPr txBox="1">
            <a:spLocks/>
          </p:cNvSpPr>
          <p:nvPr/>
        </p:nvSpPr>
        <p:spPr>
          <a:xfrm>
            <a:off x="-168676" y="228191"/>
            <a:ext cx="9144000" cy="724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r>
              <a:rPr lang="en-US" sz="2400" b="1" dirty="0">
                <a:latin typeface="+mn-lt"/>
              </a:rPr>
              <a:t>2022 PROPOSED CITY AUDITOR WORKPLAN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Overview and Development Approach</a:t>
            </a: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93150215-CA3A-4319-83D2-5FF9A0E67AB0}"/>
              </a:ext>
            </a:extLst>
          </p:cNvPr>
          <p:cNvSpPr txBox="1">
            <a:spLocks/>
          </p:cNvSpPr>
          <p:nvPr/>
        </p:nvSpPr>
        <p:spPr>
          <a:xfrm>
            <a:off x="717961" y="1773365"/>
            <a:ext cx="8257363" cy="4199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22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11" indent="0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22" indent="0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33" indent="0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44" indent="0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55" indent="0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66" indent="0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76" indent="0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87" indent="0" algn="l" defTabSz="91442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/>
              <a:t>THE PROPOSED 2022 AUDIT PLAN WAS DEVELOPED THROUGH: </a:t>
            </a:r>
          </a:p>
          <a:p>
            <a:pPr algn="l"/>
            <a:r>
              <a:rPr lang="en-US" sz="2200" dirty="0"/>
              <a:t>• Reviewing prior year’s 2021 surveyed City management and City Council audit priorities </a:t>
            </a:r>
          </a:p>
          <a:p>
            <a:pPr algn="l"/>
            <a:r>
              <a:rPr lang="en-US" sz="2200" dirty="0"/>
              <a:t>• Completion of a City enterprise-level assessment of risk areas and risk exposure </a:t>
            </a:r>
          </a:p>
          <a:p>
            <a:pPr algn="l"/>
            <a:r>
              <a:rPr lang="en-US" sz="2200" dirty="0"/>
              <a:t>• Discussion of these survey and risk assessment results with the City Council Audit Committee </a:t>
            </a:r>
          </a:p>
          <a:p>
            <a:pPr algn="l"/>
            <a:r>
              <a:rPr lang="en-US" sz="2200" dirty="0"/>
              <a:t>• Developing an audit plan with the City Auditor’s available time resources including projects in requested areas and/or areas deemed to have relevant risk exposure </a:t>
            </a:r>
          </a:p>
        </p:txBody>
      </p:sp>
    </p:spTree>
    <p:extLst>
      <p:ext uri="{BB962C8B-B14F-4D97-AF65-F5344CB8AC3E}">
        <p14:creationId xmlns:p14="http://schemas.microsoft.com/office/powerpoint/2010/main" val="219543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9687EA-0D7F-4137-B70C-97A0A4B6DEA4}"/>
              </a:ext>
            </a:extLst>
          </p:cNvPr>
          <p:cNvSpPr txBox="1"/>
          <p:nvPr/>
        </p:nvSpPr>
        <p:spPr>
          <a:xfrm>
            <a:off x="2789514" y="252098"/>
            <a:ext cx="5913493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1" b="1" dirty="0"/>
              <a:t>2022 PROPOSED AUDIT WORKPLAN</a:t>
            </a:r>
          </a:p>
          <a:p>
            <a:pPr algn="r"/>
            <a:r>
              <a:rPr lang="en-US" sz="1801" dirty="0"/>
              <a:t> based on risk assessment and </a:t>
            </a:r>
          </a:p>
          <a:p>
            <a:pPr algn="r"/>
            <a:r>
              <a:rPr lang="en-US" sz="1801" dirty="0"/>
              <a:t>surveyed priorities of the Council and City Manager Team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8EA5A-B07B-4E64-ADEF-15A4C2303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93" y="1241891"/>
            <a:ext cx="7509393" cy="48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0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7CEDC7-C86D-4062-89D5-0A56C93D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59" y="1082021"/>
            <a:ext cx="8301519" cy="45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1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28F0B8-BCFE-4969-987E-0A71C5C535F3}"/>
              </a:ext>
            </a:extLst>
          </p:cNvPr>
          <p:cNvSpPr txBox="1"/>
          <p:nvPr/>
        </p:nvSpPr>
        <p:spPr>
          <a:xfrm>
            <a:off x="3208573" y="177130"/>
            <a:ext cx="5619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pc="-150" dirty="0"/>
              <a:t>HISTORIC AUDIT RISK COVERAGE ANALYSIS:</a:t>
            </a:r>
          </a:p>
          <a:p>
            <a:pPr algn="r"/>
            <a:r>
              <a:rPr lang="en-US" sz="2400" b="1" spc="-150" dirty="0"/>
              <a:t>2019-2022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6BCCA7-B93C-4C6A-8F61-24EDC159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5" y="4556876"/>
            <a:ext cx="8065031" cy="1545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E0D64A-63AE-4BC7-B980-DF4E153B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15" y="1008127"/>
            <a:ext cx="8037644" cy="325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4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5AE0988C-3AF7-7446-82EE-09855417679B}" vid="{F7EB7995-9D95-0741-A758-760FFF2EFA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Presentation5</Template>
  <TotalTime>4453</TotalTime>
  <Words>137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CITY OF OLATHE Proposed 2022 Audit Plan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Microsoft Office User</dc:creator>
  <cp:lastModifiedBy>Mary Ann Vassar</cp:lastModifiedBy>
  <cp:revision>46</cp:revision>
  <cp:lastPrinted>2020-07-20T16:17:23Z</cp:lastPrinted>
  <dcterms:created xsi:type="dcterms:W3CDTF">2016-09-09T16:51:39Z</dcterms:created>
  <dcterms:modified xsi:type="dcterms:W3CDTF">2022-04-28T13:49:11Z</dcterms:modified>
</cp:coreProperties>
</file>